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9" r:id="rId14"/>
    <p:sldId id="268" r:id="rId15"/>
    <p:sldId id="273" r:id="rId16"/>
    <p:sldId id="275" r:id="rId17"/>
    <p:sldId id="274" r:id="rId18"/>
    <p:sldId id="271" r:id="rId19"/>
    <p:sldId id="270" r:id="rId20"/>
    <p:sldId id="272" r:id="rId21"/>
    <p:sldId id="276" r:id="rId22"/>
    <p:sldId id="277" r:id="rId23"/>
    <p:sldId id="278" r:id="rId24"/>
    <p:sldId id="279" r:id="rId25"/>
    <p:sldId id="280" r:id="rId26"/>
    <p:sldId id="281" r:id="rId27"/>
    <p:sldId id="282" r:id="rId28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72" d="100"/>
          <a:sy n="72" d="100"/>
        </p:scale>
        <p:origin x="618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2D48A3-01FF-4D44-BCB9-1CBEEA869C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4972909-D9E9-48DB-A4DD-77BF3D30FD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7DCDB6A-AA0F-44C4-9019-87CE46A53D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D9898-91F6-4C19-B014-868F0DF7DB6C}" type="datetimeFigureOut">
              <a:rPr lang="pt-BR" smtClean="0"/>
              <a:t>13/09/2021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440F42E-9232-4695-9ADA-D3CD510B98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378A77C-1C09-4801-B242-C98340B40A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F3EEF-BCED-4716-9EE7-DA7EF98A7731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52396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5A4E51-E5BE-4BCD-B056-6C2CA93E4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FB5EAF36-53D3-4889-85DC-5F7A5A0784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FA2EE2C-7183-4190-8C34-ABE06E8382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D9898-91F6-4C19-B014-868F0DF7DB6C}" type="datetimeFigureOut">
              <a:rPr lang="pt-BR" smtClean="0"/>
              <a:t>13/09/2021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54AA045-8B72-48C5-9D6C-69C6D2F0B1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FE46522-B202-4613-B345-6EE86914DE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F3EEF-BCED-4716-9EE7-DA7EF98A7731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223816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AABE13F1-B081-4AC1-8F8B-B8794511E08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BE9FF7B0-0705-4B04-9180-CCFA1CA431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043FD10-1B18-4332-BB7B-4DF7D78A9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D9898-91F6-4C19-B014-868F0DF7DB6C}" type="datetimeFigureOut">
              <a:rPr lang="pt-BR" smtClean="0"/>
              <a:t>13/09/2021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C13CB65-9B3F-4570-A796-43658BD71C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668AA77-5AED-4F87-9D5D-E87194E487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F3EEF-BCED-4716-9EE7-DA7EF98A7731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922405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A0F685-7B45-4B8B-A6FC-62856C89EE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E2FECA4-2B67-4820-A013-A07CF011B7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7FCC9B0-ED5A-4584-A9E4-82B4EA23E5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D9898-91F6-4C19-B014-868F0DF7DB6C}" type="datetimeFigureOut">
              <a:rPr lang="pt-BR" smtClean="0"/>
              <a:t>13/09/2021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1110254-B0A5-431D-AF68-C60ACD8151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411C6FF-FE77-407D-AD2F-181A61064D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F3EEF-BCED-4716-9EE7-DA7EF98A7731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816098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EB0A74-754F-4280-880D-94EC059B95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547CC0C-CE64-4AA2-8F96-0B9E8BC6A5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E41EB05-E00A-44ED-82EF-C7792AED85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D9898-91F6-4C19-B014-868F0DF7DB6C}" type="datetimeFigureOut">
              <a:rPr lang="pt-BR" smtClean="0"/>
              <a:t>13/09/2021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05F6586-DF24-45B2-8BC7-7ED6764F22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7D2FB7A-CD86-4E83-959C-618CEA53E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F3EEF-BCED-4716-9EE7-DA7EF98A7731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65453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9F439D-3B33-46AD-93DC-8F9A0234C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024A4FD-CBE4-409C-A8F5-D5A5A139F9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DBE61AEF-DD6F-440F-BAC4-C22A5B09E3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5DCB5B8-C0B0-47B3-BD8E-43D9CA4D94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D9898-91F6-4C19-B014-868F0DF7DB6C}" type="datetimeFigureOut">
              <a:rPr lang="pt-BR" smtClean="0"/>
              <a:t>13/09/2021</a:t>
            </a:fld>
            <a:endParaRPr lang="pt-BR" dirty="0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1B17AF3-34D8-4825-AC99-6BD6BF79E0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1386683-41BD-4085-BD0B-7A070A9173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F3EEF-BCED-4716-9EE7-DA7EF98A7731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935832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E2C10F-D0DE-44A9-A146-FA055286EE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1CACC1D-0D35-4DC1-8B6E-1E1F17DF99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DB86930D-5ED4-4742-92C4-DA288D4FA2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57290A85-094B-44DC-91AF-5A404951C66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77EA5B8E-441C-40DA-B4AD-54B76ADF3D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91838657-473D-4D31-BC29-3BC1894795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D9898-91F6-4C19-B014-868F0DF7DB6C}" type="datetimeFigureOut">
              <a:rPr lang="pt-BR" smtClean="0"/>
              <a:t>13/09/2021</a:t>
            </a:fld>
            <a:endParaRPr lang="pt-BR" dirty="0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5C705F4C-B9E1-4078-BD40-FE42D08DB2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E1225C67-9E99-4A3B-97C9-DC7D7B3C44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F3EEF-BCED-4716-9EE7-DA7EF98A7731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746949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4BD1295-90E6-421A-A1EE-A638E53EA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17368F3C-4EB1-4C11-9F0F-1D1F543D84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D9898-91F6-4C19-B014-868F0DF7DB6C}" type="datetimeFigureOut">
              <a:rPr lang="pt-BR" smtClean="0"/>
              <a:t>13/09/2021</a:t>
            </a:fld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81F6FF85-0DF2-45F5-922C-EEF7A214FF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C55A4E70-D2FE-4AE9-9CAD-341B169BA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F3EEF-BCED-4716-9EE7-DA7EF98A7731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985583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1DED7ED3-296E-4BAC-867C-B959C1BEA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D9898-91F6-4C19-B014-868F0DF7DB6C}" type="datetimeFigureOut">
              <a:rPr lang="pt-BR" smtClean="0"/>
              <a:t>13/09/2021</a:t>
            </a:fld>
            <a:endParaRPr lang="pt-BR" dirty="0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2829EBEF-8083-4ADD-BCE4-B3D99FFC3B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07E64BAC-D489-4F85-9E16-F3CBFF1D5F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F3EEF-BCED-4716-9EE7-DA7EF98A7731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96498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0D20D5F-CD41-4695-98BD-74BAA9907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1AF29A9-6F9A-4543-9E0D-1658C7B7E2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1727ED1-EBDC-455B-BC55-4B2FB1E821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4A3BD42-44D2-4845-9E78-82ED649F4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D9898-91F6-4C19-B014-868F0DF7DB6C}" type="datetimeFigureOut">
              <a:rPr lang="pt-BR" smtClean="0"/>
              <a:t>13/09/2021</a:t>
            </a:fld>
            <a:endParaRPr lang="pt-BR" dirty="0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E938D26-6187-4E7F-9EFE-6020D0E5F6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33D4D042-DA0C-40B4-BCC5-7156777286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F3EEF-BCED-4716-9EE7-DA7EF98A7731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145308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6A1A940-344C-4C7D-BD06-D573A49AF8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F302063A-ED10-4D98-8F1F-FEE163FD148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 dirty="0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E10D6FD4-63B1-48B1-9472-C05D67C22E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78EA6AF-0B88-40DD-83B6-5C02481FBF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D9898-91F6-4C19-B014-868F0DF7DB6C}" type="datetimeFigureOut">
              <a:rPr lang="pt-BR" smtClean="0"/>
              <a:t>13/09/2021</a:t>
            </a:fld>
            <a:endParaRPr lang="pt-BR" dirty="0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D4B43E9-2568-462D-9D8C-1A71C10E1C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11EDF8C-4B6E-4FA3-823E-769F270CE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F3EEF-BCED-4716-9EE7-DA7EF98A7731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393226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7701A04F-C2AE-438C-94E7-DE659DC8B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BB05E4F-AC8F-4254-A588-A5C0C93D3A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B89F380-1C53-4731-939A-E5FFE23100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5D9898-91F6-4C19-B014-868F0DF7DB6C}" type="datetimeFigureOut">
              <a:rPr lang="pt-BR" smtClean="0"/>
              <a:t>13/09/2021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721D051-7381-4219-85D2-14D5128DE7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7CC3F60-C686-455E-9B77-3A633AEE93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0F3EEF-BCED-4716-9EE7-DA7EF98A7731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229258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9A23C3DF-3F2D-4042-B7E5-5074B43C8F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4602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5002626-CA08-441F-A780-23F6F9AB8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CB48796-E723-4744-A026-5FEA355C50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8B2DE00-1B10-406C-A2CB-DC3F1840AA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0914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A98268-3396-4D68-9683-FFE77941C1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AF2DC9B-243F-4D76-8E3D-22240153C7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49D8885-9396-4F73-A641-D7C340C049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5056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474DE31-2281-409B-AD18-4AD97B4F1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E9AEB29-8103-48EE-A55D-69AE73B934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871D60F-9546-4149-A08E-96450D7B49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5385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5CD680B-D4F8-4CBC-8CCD-CFFCB44789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6AC24FA-296F-46DA-9983-854FBD2519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E662CB53-1DA3-4255-AA63-4957ACE545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4094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431FB70-1A9B-4C6C-975A-8ACA13CC25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55C382A-6AEC-443E-92C8-A3B394E182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6785DCAF-DFB9-4043-B00F-9D7895B3FD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7395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85EF2B-7541-4C45-8ED3-6A5799F2C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E6B846D-A5B1-45F7-A55D-D03A2879DB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9868D7A-2ABD-49A7-AD1C-23F531BE98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2229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AA7E21-618F-4B59-B37B-9AF843E97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060D3E4-8855-4BF4-9989-2E39C26A9A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C6A6F37-A95F-4EE6-BAD9-1D0C663F0F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9554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E63242-26BA-4092-ACA3-810C3A8F0B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CA98EA2-EAEE-4DA7-BA67-EA11B43345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685B61B2-5EBB-408C-8445-1431B6EF34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2301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8FFEC2-B6C0-4D88-A0F4-D6020E73C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424D086-3B37-4A39-8CE5-546C0EB154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99035B6-0D40-4235-BC7A-409216D4A4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3501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65EF51D-9350-4F13-983F-54DB4F727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E9844DC-1DB9-4FE4-8E1E-2FBA221AB9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396D4291-157F-4E0C-A637-76BA431C02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9484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653E9F0-C238-4D9A-9813-0C49845EC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203BDA4-00BD-47F2-B209-007EB849FB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5D6977F-095B-4E3A-AC12-449BB2CE84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6937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5C6D1B-3C33-4CA0-BDA6-4BA5A8EB79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6CA698D-0D49-4525-857F-AAE4ECCF8C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74D34B0-B44D-445D-9905-E4593B750A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6668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70F4F5-3B45-41DE-B84A-7839EB5E5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AAF3E45-D6F3-4580-A0D9-7EA6595A50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4360AAC-2876-4A68-98A9-92D9F2ED9D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6264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DED9694-0619-4DC0-8061-B4520FBCE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6A92106-9CED-48BB-A22D-8831510F65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F5A44B4-885C-4EE4-BFDC-0C4004BA05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6265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E57E37-2573-4B3E-A89C-8C47F45F46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2DC36B3-8055-42F3-88B5-E86E8DDC4D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FF44A08-4783-4E24-B8D0-B02DC28A78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8913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E43F24-5AC1-41BF-8AFB-AF56FADE2D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30A3976-5A67-4AC1-ACF2-128E24834B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CA0824E-47A8-4630-B6FA-75C0E173BC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2586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BDDA804-F6F5-4626-93AC-A50DDC2AB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AF7A242-A579-4B4C-8FA3-39380CC140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0C10413-4411-4160-A8E1-F374186220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3136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9425B6-A8F9-4FFF-BB5D-151B23C27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C680EB0-F058-42D3-9F4B-5F1605C3AA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073A44C-AADC-4CFB-AFAC-AEB33DDB8C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4248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703AC2-494A-4A93-83D9-C29002418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EB1B9D9-79A7-4965-A9BD-4D17919CAC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6C9FECF-5AB0-4D74-9253-6A451B2AA6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700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164F813-1C3F-43CA-B369-2C636F5FD6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8DE45B6-B371-46AB-8AF6-A85BF3BEC6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4A9E5CB-A5D9-4C29-98D0-74922E3273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3900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94CCAB-4BD9-49B2-A930-4E65960239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ECBDF56-62F8-42B4-943D-0328446C33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E91DBCB-397E-4EED-8A33-AF96BA45DB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2377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3F2512B-D995-456D-B3AE-5923B6E43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49BD6C1-4621-4A4B-BC32-B190097880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F887ABC-53DD-4D62-B259-7BADE35AE5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070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573D240-4F63-472C-BE6B-0CCA87A82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B92EAD5-4CC9-4B5B-84C1-766F851688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A4AAD5E-12A2-4D14-9F6E-F2A700F1A0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321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D5571F-B427-433F-B785-21C5EAC1DD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D0ADDDC-6032-4057-BEE9-5606294271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E2FC20AF-ADDC-469B-AF7B-2A7C13622C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8816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8A66CA-02A4-49AB-B522-EEA2FA09E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EFB3ACC-C96E-4BFB-B111-94360FA1E8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89C9EA1-17A4-4657-A7ED-E5D3503188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143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344CB1-64D7-45FD-8B59-93A2AC16A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4B72E6B-DA23-46C6-BF5A-D22B8D1448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5619A47-7A21-4CBD-83C0-1BCBD31763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29276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679</TotalTime>
  <Words>0</Words>
  <Application>Microsoft Office PowerPoint</Application>
  <PresentationFormat>Widescreen</PresentationFormat>
  <Paragraphs>0</Paragraphs>
  <Slides>27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27</vt:i4>
      </vt:variant>
    </vt:vector>
  </HeadingPairs>
  <TitlesOfParts>
    <vt:vector size="31" baseType="lpstr">
      <vt:lpstr>Arial</vt:lpstr>
      <vt:lpstr>Calibri</vt:lpstr>
      <vt:lpstr>Calibri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Flavio Gomes do Nascimento</dc:creator>
  <cp:lastModifiedBy>Flavio Gomes Do Nascimento</cp:lastModifiedBy>
  <cp:revision>10</cp:revision>
  <dcterms:created xsi:type="dcterms:W3CDTF">2021-06-05T03:35:13Z</dcterms:created>
  <dcterms:modified xsi:type="dcterms:W3CDTF">2021-09-14T02:05:51Z</dcterms:modified>
</cp:coreProperties>
</file>